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7" r:id="rId2"/>
    <p:sldId id="258" r:id="rId3"/>
    <p:sldId id="256" r:id="rId4"/>
    <p:sldId id="290" r:id="rId5"/>
    <p:sldId id="259" r:id="rId6"/>
    <p:sldId id="292" r:id="rId7"/>
    <p:sldId id="260" r:id="rId8"/>
    <p:sldId id="291" r:id="rId9"/>
    <p:sldId id="261" r:id="rId10"/>
    <p:sldId id="293" r:id="rId11"/>
    <p:sldId id="262" r:id="rId12"/>
    <p:sldId id="294" r:id="rId13"/>
    <p:sldId id="263" r:id="rId14"/>
    <p:sldId id="295" r:id="rId15"/>
    <p:sldId id="264" r:id="rId16"/>
    <p:sldId id="296" r:id="rId17"/>
    <p:sldId id="265" r:id="rId18"/>
    <p:sldId id="297" r:id="rId19"/>
    <p:sldId id="266" r:id="rId20"/>
    <p:sldId id="298" r:id="rId21"/>
    <p:sldId id="267" r:id="rId22"/>
    <p:sldId id="299" r:id="rId23"/>
    <p:sldId id="268" r:id="rId24"/>
    <p:sldId id="300" r:id="rId25"/>
    <p:sldId id="272" r:id="rId26"/>
    <p:sldId id="301" r:id="rId27"/>
    <p:sldId id="269" r:id="rId28"/>
    <p:sldId id="302" r:id="rId29"/>
    <p:sldId id="270" r:id="rId30"/>
    <p:sldId id="303" r:id="rId31"/>
    <p:sldId id="271" r:id="rId32"/>
    <p:sldId id="304" r:id="rId33"/>
    <p:sldId id="273" r:id="rId34"/>
    <p:sldId id="305" r:id="rId35"/>
    <p:sldId id="274" r:id="rId36"/>
    <p:sldId id="306" r:id="rId37"/>
    <p:sldId id="275" r:id="rId38"/>
    <p:sldId id="307" r:id="rId39"/>
    <p:sldId id="276" r:id="rId40"/>
    <p:sldId id="308" r:id="rId41"/>
    <p:sldId id="277" r:id="rId42"/>
    <p:sldId id="309" r:id="rId43"/>
    <p:sldId id="278" r:id="rId44"/>
    <p:sldId id="310" r:id="rId45"/>
    <p:sldId id="279" r:id="rId46"/>
    <p:sldId id="311" r:id="rId47"/>
    <p:sldId id="280" r:id="rId48"/>
    <p:sldId id="312" r:id="rId49"/>
    <p:sldId id="281" r:id="rId50"/>
    <p:sldId id="282" r:id="rId51"/>
    <p:sldId id="314" r:id="rId52"/>
    <p:sldId id="283" r:id="rId53"/>
    <p:sldId id="284" r:id="rId54"/>
    <p:sldId id="316" r:id="rId55"/>
    <p:sldId id="285" r:id="rId56"/>
    <p:sldId id="317" r:id="rId57"/>
    <p:sldId id="286" r:id="rId58"/>
    <p:sldId id="287" r:id="rId59"/>
    <p:sldId id="289" r:id="rId60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32" autoAdjust="0"/>
  </p:normalViewPr>
  <p:slideViewPr>
    <p:cSldViewPr>
      <p:cViewPr>
        <p:scale>
          <a:sx n="85" d="100"/>
          <a:sy n="85" d="100"/>
        </p:scale>
        <p:origin x="-1378" y="-3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469F4-B9D9-4E52-8C44-69251AD84F0A}" type="datetimeFigureOut">
              <a:rPr lang="ru-RU" smtClean="0"/>
              <a:t>26.03.2019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64281-C746-45D8-A813-65516CC6D7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5188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64281-C746-45D8-A813-65516CC6D7B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0028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0" y="3564094"/>
            <a:ext cx="9144000" cy="158472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6105526" y="0"/>
            <a:ext cx="3038475" cy="51435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429064" y="2503170"/>
            <a:ext cx="6480048" cy="172593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433050" y="1158609"/>
            <a:ext cx="6480048" cy="131445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7B4F-051A-4DE0-81B1-0B7C5577A22D}" type="datetimeFigureOut">
              <a:rPr lang="ru-RU" smtClean="0"/>
              <a:pPr/>
              <a:t>26.03.2019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5693-D376-4BB8-9DA9-41CE4886E61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7B4F-051A-4DE0-81B1-0B7C5577A22D}" type="datetimeFigureOut">
              <a:rPr lang="ru-RU" smtClean="0"/>
              <a:pPr/>
              <a:t>26.03.2019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5693-D376-4BB8-9DA9-41CE4886E61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7B4F-051A-4DE0-81B1-0B7C5577A22D}" type="datetimeFigureOut">
              <a:rPr lang="ru-RU" smtClean="0"/>
              <a:pPr/>
              <a:t>26.03.2019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5693-D376-4BB8-9DA9-41CE4886E61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7B4F-051A-4DE0-81B1-0B7C5577A22D}" type="datetimeFigureOut">
              <a:rPr lang="ru-RU" smtClean="0"/>
              <a:pPr/>
              <a:t>26.03.2019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5693-D376-4BB8-9DA9-41CE4886E61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0" y="3564094"/>
            <a:ext cx="9144000" cy="158472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Полилиния 8"/>
          <p:cNvSpPr>
            <a:spLocks/>
          </p:cNvSpPr>
          <p:nvPr/>
        </p:nvSpPr>
        <p:spPr bwMode="auto">
          <a:xfrm>
            <a:off x="6105526" y="0"/>
            <a:ext cx="3038475" cy="51435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687878"/>
            <a:ext cx="6629400" cy="1369772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5800" y="1864350"/>
            <a:ext cx="6629400" cy="800016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7B4F-051A-4DE0-81B1-0B7C5577A22D}" type="datetimeFigureOut">
              <a:rPr lang="ru-RU" smtClean="0"/>
              <a:pPr/>
              <a:t>26.03.2019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5693-D376-4BB8-9DA9-41CE4886E61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467600" cy="85725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3657600" cy="3394472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267200" y="1200151"/>
            <a:ext cx="3657600" cy="3394472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7B4F-051A-4DE0-81B1-0B7C5577A22D}" type="datetimeFigureOut">
              <a:rPr lang="ru-RU" smtClean="0"/>
              <a:pPr/>
              <a:t>26.03.2019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5693-D376-4BB8-9DA9-41CE4886E61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8229600" cy="8572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4114800"/>
            <a:ext cx="4040188" cy="62865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6" y="4114800"/>
            <a:ext cx="4041775" cy="62865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1137685"/>
            <a:ext cx="4040188" cy="29563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137685"/>
            <a:ext cx="4041775" cy="29563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7B4F-051A-4DE0-81B1-0B7C5577A22D}" type="datetimeFigureOut">
              <a:rPr lang="ru-RU" smtClean="0"/>
              <a:pPr/>
              <a:t>26.03.2019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5693-D376-4BB8-9DA9-41CE4886E61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7470648" cy="85725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7B4F-051A-4DE0-81B1-0B7C5577A22D}" type="datetimeFigureOut">
              <a:rPr lang="ru-RU" smtClean="0"/>
              <a:pPr/>
              <a:t>26.03.2019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B35693-D376-4BB8-9DA9-41CE4886E61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7B4F-051A-4DE0-81B1-0B7C5577A22D}" type="datetimeFigureOut">
              <a:rPr lang="ru-RU" smtClean="0"/>
              <a:pPr/>
              <a:t>26.03.2019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5693-D376-4BB8-9DA9-41CE4886E61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889146"/>
            <a:ext cx="3200400" cy="547688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60818"/>
            <a:ext cx="2743200" cy="6858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457200" y="1485900"/>
            <a:ext cx="7086600" cy="2857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7B4F-051A-4DE0-81B1-0B7C5577A22D}" type="datetimeFigureOut">
              <a:rPr lang="ru-RU" smtClean="0"/>
              <a:pPr/>
              <a:t>26.03.2019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156448" y="4816548"/>
            <a:ext cx="762000" cy="273844"/>
          </a:xfrm>
        </p:spPr>
        <p:txBody>
          <a:bodyPr/>
          <a:lstStyle/>
          <a:p>
            <a:fld id="{1BB35693-D376-4BB8-9DA9-41CE4886E61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732" y="1279282"/>
            <a:ext cx="3053868" cy="940356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065628" y="764930"/>
            <a:ext cx="4114800" cy="30861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556734" y="2249074"/>
            <a:ext cx="3053866" cy="199761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4816548"/>
            <a:ext cx="2133600" cy="273844"/>
          </a:xfrm>
        </p:spPr>
        <p:txBody>
          <a:bodyPr/>
          <a:lstStyle/>
          <a:p>
            <a:fld id="{E6217B4F-051A-4DE0-81B1-0B7C5577A22D}" type="datetimeFigureOut">
              <a:rPr lang="ru-RU" smtClean="0"/>
              <a:pPr/>
              <a:t>26.03.2019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5693-D376-4BB8-9DA9-41CE4886E61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11"/>
          <p:cNvSpPr>
            <a:spLocks/>
          </p:cNvSpPr>
          <p:nvPr/>
        </p:nvSpPr>
        <p:spPr bwMode="auto">
          <a:xfrm>
            <a:off x="0" y="3564094"/>
            <a:ext cx="9144000" cy="158472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олилиния 15"/>
          <p:cNvSpPr>
            <a:spLocks/>
          </p:cNvSpPr>
          <p:nvPr/>
        </p:nvSpPr>
        <p:spPr bwMode="auto">
          <a:xfrm>
            <a:off x="7315200" y="0"/>
            <a:ext cx="1828800" cy="51435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05979"/>
            <a:ext cx="7467600" cy="85725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7467600" cy="339447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457200" y="4816548"/>
            <a:ext cx="2133600" cy="273844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E6217B4F-051A-4DE0-81B1-0B7C5577A22D}" type="datetimeFigureOut">
              <a:rPr lang="ru-RU" smtClean="0"/>
              <a:pPr/>
              <a:t>26.03.2019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3124200" y="4816548"/>
            <a:ext cx="2895600" cy="273844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8153400" y="4816548"/>
            <a:ext cx="7620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1BB35693-D376-4BB8-9DA9-41CE4886E61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hyperlink" Target="http://4put.ru/pictures/max/221/679631.gif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img-fotki.yandex.ru/get/5508/kur-valentina.11d/0_8d9cf_ff79cdf8_XL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img-fotki.yandex.ru/get/5508/kur-valentina.11d/0_8d9cf_ff79cdf8_XL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img-fotki.yandex.ru/get/5508/kur-valentina.11d/0_8d9cf_ff79cdf8_XL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img-fotki.yandex.ru/get/5508/kur-valentina.11d/0_8d9cf_ff79cdf8_XL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25.xml"/><Relationship Id="rId18" Type="http://schemas.openxmlformats.org/officeDocument/2006/relationships/slide" Target="slide45.xml"/><Relationship Id="rId26" Type="http://schemas.openxmlformats.org/officeDocument/2006/relationships/slide" Target="slide21.xml"/><Relationship Id="rId3" Type="http://schemas.openxmlformats.org/officeDocument/2006/relationships/slide" Target="slide5.xml"/><Relationship Id="rId21" Type="http://schemas.openxmlformats.org/officeDocument/2006/relationships/slide" Target="slide50.xml"/><Relationship Id="rId7" Type="http://schemas.openxmlformats.org/officeDocument/2006/relationships/slide" Target="slide33.xml"/><Relationship Id="rId12" Type="http://schemas.openxmlformats.org/officeDocument/2006/relationships/slide" Target="slide23.xml"/><Relationship Id="rId17" Type="http://schemas.openxmlformats.org/officeDocument/2006/relationships/slide" Target="slide43.xml"/><Relationship Id="rId25" Type="http://schemas.openxmlformats.org/officeDocument/2006/relationships/slide" Target="slide19.xml"/><Relationship Id="rId2" Type="http://schemas.openxmlformats.org/officeDocument/2006/relationships/slide" Target="slide3.xml"/><Relationship Id="rId16" Type="http://schemas.openxmlformats.org/officeDocument/2006/relationships/slide" Target="slide31.xml"/><Relationship Id="rId20" Type="http://schemas.openxmlformats.org/officeDocument/2006/relationships/slide" Target="slide49.xml"/><Relationship Id="rId29" Type="http://schemas.openxmlformats.org/officeDocument/2006/relationships/slide" Target="slide5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11" Type="http://schemas.openxmlformats.org/officeDocument/2006/relationships/slide" Target="slide41.xml"/><Relationship Id="rId24" Type="http://schemas.openxmlformats.org/officeDocument/2006/relationships/slide" Target="slide17.xml"/><Relationship Id="rId32" Type="http://schemas.openxmlformats.org/officeDocument/2006/relationships/slide" Target="slide59.xml"/><Relationship Id="rId5" Type="http://schemas.openxmlformats.org/officeDocument/2006/relationships/slide" Target="slide9.xml"/><Relationship Id="rId15" Type="http://schemas.openxmlformats.org/officeDocument/2006/relationships/slide" Target="slide29.xml"/><Relationship Id="rId23" Type="http://schemas.openxmlformats.org/officeDocument/2006/relationships/slide" Target="slide15.xml"/><Relationship Id="rId28" Type="http://schemas.openxmlformats.org/officeDocument/2006/relationships/slide" Target="slide53.xml"/><Relationship Id="rId10" Type="http://schemas.openxmlformats.org/officeDocument/2006/relationships/slide" Target="slide39.xml"/><Relationship Id="rId19" Type="http://schemas.openxmlformats.org/officeDocument/2006/relationships/slide" Target="slide47.xml"/><Relationship Id="rId31" Type="http://schemas.openxmlformats.org/officeDocument/2006/relationships/slide" Target="slide58.xml"/><Relationship Id="rId4" Type="http://schemas.openxmlformats.org/officeDocument/2006/relationships/slide" Target="slide7.xml"/><Relationship Id="rId9" Type="http://schemas.openxmlformats.org/officeDocument/2006/relationships/slide" Target="slide37.xml"/><Relationship Id="rId14" Type="http://schemas.openxmlformats.org/officeDocument/2006/relationships/slide" Target="slide27.xml"/><Relationship Id="rId22" Type="http://schemas.openxmlformats.org/officeDocument/2006/relationships/slide" Target="slide13.xml"/><Relationship Id="rId27" Type="http://schemas.openxmlformats.org/officeDocument/2006/relationships/slide" Target="slide52.xml"/><Relationship Id="rId30" Type="http://schemas.openxmlformats.org/officeDocument/2006/relationships/slide" Target="slide5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img-fotki.yandex.ru/get/5508/kur-valentina.11d/0_8d9cf_ff79cdf8_XL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hyperlink" Target="http://www.smayli.ru/data/smiles/pticia-784.gif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hyperlink" Target="http://www.smayli.ru/data/smiles/pticia-784.gif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karapuzya.com.ua/storage/products/0/0/4/4/1/5/411-20100115_172647.jpg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://img0.liveinternet.ru/images/attach/c/2/65/203/65203364_271645_121_305_ArtFile_ru.jpg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s54.radikal.ru/i144/0905/f2/362bf2e91bb4.png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hyperlink" Target="http://lesnye-dary.ru/wp-content/uploads/2011/10/lisichka-nastoyashhaya-obyknovennaya-cantharellus-cibarius-lln3yk.jpe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hyperlink" Target="http://img-fotki.yandex.ru/get/4708/119528728.cb5/0_a0ead_344cd23b_XL" TargetMode="External"/><Relationship Id="rId7" Type="http://schemas.openxmlformats.org/officeDocument/2006/relationships/hyperlink" Target="http://cs11385.vkontakte.ru/g24774077/a_b8556756.jpg" TargetMode="Externa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hyperlink" Target="http://show-magic.narod.ru/novosti/dlya_detei/zvezdochet.png" TargetMode="Externa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show-magic.narod.ru/novosti/dlya_detei/zvezdochet.png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show-magic.narod.ru/novosti/dlya_detei/zvezdochet.png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gif"/><Relationship Id="rId3" Type="http://schemas.openxmlformats.org/officeDocument/2006/relationships/hyperlink" Target="http://show-magic.narod.ru/novosti/dlya_detei/zvezdochet.png" TargetMode="External"/><Relationship Id="rId7" Type="http://schemas.openxmlformats.org/officeDocument/2006/relationships/hyperlink" Target="http://i026.radikal.ru/0805/19/75303d58b5fd.gif" TargetMode="Externa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hyperlink" Target="http://img-fotki.yandex.ru/get/4708/119528728.cb5/0_a0ead_344cd23b_XL" TargetMode="External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hyperlink" Target="http://show-magic.narod.ru/novosti/dlya_detei/zvezdochet.png" TargetMode="External"/><Relationship Id="rId7" Type="http://schemas.openxmlformats.org/officeDocument/2006/relationships/hyperlink" Target="http://luizvcc.files.wordpress.com/2011/12/47335_papel-de-parede-sistema-solar_1600x1200.jpg" TargetMode="Externa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hyperlink" Target="http://img-fotki.yandex.ru/get/4708/119528728.cb5/0_a0ead_344cd23b_XL" TargetMode="External"/><Relationship Id="rId4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hyperlink" Target="http://www.smayli.ru/data/smiles/pticia-784.gi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raybrig.narod.ru/5.jpg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ВСЕ ФОТО ГЛАВНОЕ\Друзья\33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723"/>
            <a:ext cx="7634520" cy="515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 rot="21358085">
            <a:off x="1066800" y="145018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Ну </a:t>
            </a:r>
            <a:r>
              <a:rPr lang="ru-RU" dirty="0" err="1" smtClean="0"/>
              <a:t>го</a:t>
            </a:r>
            <a:r>
              <a:rPr lang="ru-RU" dirty="0" smtClean="0"/>
              <a:t> поиграем)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76800" y="1329998"/>
            <a:ext cx="28911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i="1" dirty="0">
                <a:solidFill>
                  <a:srgbClr val="FFC000"/>
                </a:solidFill>
              </a:rPr>
              <a:t>Коган </a:t>
            </a:r>
            <a:r>
              <a:rPr lang="ru-RU" sz="4000" b="1" i="1" dirty="0" smtClean="0">
                <a:solidFill>
                  <a:srgbClr val="FFC000"/>
                </a:solidFill>
              </a:rPr>
              <a:t>Вадим </a:t>
            </a:r>
            <a:r>
              <a:rPr lang="ru-RU" sz="4000" b="1" i="1" dirty="0">
                <a:solidFill>
                  <a:srgbClr val="FFC000"/>
                </a:solidFill>
              </a:rPr>
              <a:t>Ефимович</a:t>
            </a:r>
          </a:p>
        </p:txBody>
      </p:sp>
      <p:pic>
        <p:nvPicPr>
          <p:cNvPr id="7172" name="Picture 4" descr="http://personalii.spmi.ru/sites/default/files/styles/photo_glossary/public/personalii_photo/kogan_v.e_portrait.jpg?itok=oSFu0XU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90550"/>
            <a:ext cx="2563813" cy="341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72330" y="107139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Горный 50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587230"/>
            <a:ext cx="647700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i="1" dirty="0" smtClean="0">
                <a:solidFill>
                  <a:srgbClr val="FFC000"/>
                </a:solidFill>
              </a:rPr>
              <a:t>Назовите </a:t>
            </a:r>
            <a:r>
              <a:rPr lang="ru-RU" sz="4400" b="1" i="1" u="sng" dirty="0" smtClean="0">
                <a:solidFill>
                  <a:srgbClr val="FFC000"/>
                </a:solidFill>
              </a:rPr>
              <a:t>знаменитого </a:t>
            </a:r>
            <a:r>
              <a:rPr lang="ru-RU" sz="4400" b="1" i="1" dirty="0" smtClean="0">
                <a:solidFill>
                  <a:srgbClr val="FFC000"/>
                </a:solidFill>
              </a:rPr>
              <a:t>политика, который закончил Горный (не Путин)</a:t>
            </a:r>
            <a:endParaRPr lang="ru-RU" sz="4000" b="1" i="1" dirty="0">
              <a:solidFill>
                <a:srgbClr val="FFC000"/>
              </a:solidFill>
            </a:endParaRPr>
          </a:p>
        </p:txBody>
      </p:sp>
      <p:pic>
        <p:nvPicPr>
          <p:cNvPr id="7" name="Рисунок 6" descr="http://4put.ru/pictures/max/221/679631.gif">
            <a:hlinkClick r:id="rId2" tgtFrame="&quot;_blank&quot;"/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 rot="464328">
            <a:off x="7158812" y="947153"/>
            <a:ext cx="2010755" cy="162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pic>
        <p:nvPicPr>
          <p:cNvPr id="8194" name="Picture 2" descr="Ð¡ÐµÑÐ³ÐµÐ¹ ÐÐ¸ÑÐ°Ð¹Ð»Ð¾Ð²Ð¸Ñ ÐÐ¸ÑÐ¾Ð½Ð¾Ð²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46409"/>
            <a:ext cx="1709738" cy="256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14800" y="1329998"/>
            <a:ext cx="36531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i="1" dirty="0" smtClean="0">
                <a:solidFill>
                  <a:srgbClr val="FFC000"/>
                </a:solidFill>
              </a:rPr>
              <a:t>Миронов Сергей </a:t>
            </a:r>
            <a:r>
              <a:rPr lang="ru-RU" sz="4000" b="1" i="1" dirty="0">
                <a:solidFill>
                  <a:srgbClr val="FFC000"/>
                </a:solidFill>
              </a:rPr>
              <a:t>Михайлович</a:t>
            </a:r>
          </a:p>
        </p:txBody>
      </p:sp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00826" y="107139"/>
            <a:ext cx="2428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err="1" smtClean="0">
                <a:solidFill>
                  <a:srgbClr val="FFC000"/>
                </a:solidFill>
              </a:rPr>
              <a:t>Ботаниксы</a:t>
            </a:r>
            <a:r>
              <a:rPr lang="ru-RU" sz="2400" b="1" i="1" dirty="0" smtClean="0">
                <a:solidFill>
                  <a:srgbClr val="FFC000"/>
                </a:solidFill>
              </a:rPr>
              <a:t> 10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5" name="i-main-pic" descr="Картинка 4 из 21102">
            <a:hlinkClick r:id="rId2" tgtFrame="&quot;_blank&quot;"/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16" y="1071552"/>
            <a:ext cx="1785950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28596" y="1071552"/>
            <a:ext cx="6572296" cy="2625347"/>
          </a:xfrm>
          <a:prstGeom prst="rect">
            <a:avLst/>
          </a:prstGeom>
          <a:noFill/>
        </p:spPr>
        <p:txBody>
          <a:bodyPr wrap="square" rtlCol="0">
            <a:prstTxWarp prst="textStop">
              <a:avLst>
                <a:gd name="adj" fmla="val 23898"/>
              </a:avLst>
            </a:prstTxWarp>
            <a:spAutoFit/>
          </a:bodyPr>
          <a:lstStyle/>
          <a:p>
            <a:pPr algn="ctr"/>
            <a:r>
              <a:rPr lang="ru-RU" sz="3200" b="1" i="1" dirty="0" smtClean="0">
                <a:solidFill>
                  <a:srgbClr val="FFC000"/>
                </a:solidFill>
              </a:rPr>
              <a:t>Что должен был делать робот Александра?</a:t>
            </a:r>
            <a:endParaRPr lang="ru-RU" sz="3200" b="1" i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8596" y="1071552"/>
            <a:ext cx="3686204" cy="2625347"/>
          </a:xfrm>
          <a:prstGeom prst="rect">
            <a:avLst/>
          </a:prstGeom>
          <a:noFill/>
        </p:spPr>
        <p:txBody>
          <a:bodyPr wrap="square" rtlCol="0">
            <a:prstTxWarp prst="textStop">
              <a:avLst>
                <a:gd name="adj" fmla="val 23898"/>
              </a:avLst>
            </a:prstTxWarp>
            <a:spAutoFit/>
          </a:bodyPr>
          <a:lstStyle/>
          <a:p>
            <a:pPr algn="ctr"/>
            <a:r>
              <a:rPr lang="ru-RU" sz="3200" b="1" i="1" dirty="0" smtClean="0">
                <a:solidFill>
                  <a:srgbClr val="FFC000"/>
                </a:solidFill>
              </a:rPr>
              <a:t>Собирать </a:t>
            </a:r>
          </a:p>
          <a:p>
            <a:pPr algn="ctr"/>
            <a:r>
              <a:rPr lang="ru-RU" sz="3200" b="1" i="1" dirty="0" smtClean="0">
                <a:solidFill>
                  <a:srgbClr val="FFC000"/>
                </a:solidFill>
              </a:rPr>
              <a:t>закладки </a:t>
            </a:r>
            <a:endParaRPr lang="ru-RU" sz="3200" b="1" i="1" dirty="0">
              <a:solidFill>
                <a:srgbClr val="FFC000"/>
              </a:solidFill>
            </a:endParaRPr>
          </a:p>
        </p:txBody>
      </p:sp>
      <p:pic>
        <p:nvPicPr>
          <p:cNvPr id="9218" name="Picture 2" descr="https://pbs.twimg.com/media/DjI2wawXsAA9Mf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553837"/>
            <a:ext cx="3660775" cy="36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0" y="107139"/>
            <a:ext cx="252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err="1">
                <a:solidFill>
                  <a:srgbClr val="FFC000"/>
                </a:solidFill>
              </a:rPr>
              <a:t>Ботаниксы</a:t>
            </a:r>
            <a:r>
              <a:rPr lang="ru-RU" sz="2400" b="1" i="1" dirty="0">
                <a:solidFill>
                  <a:srgbClr val="FFC000"/>
                </a:solidFill>
              </a:rPr>
              <a:t> </a:t>
            </a:r>
            <a:r>
              <a:rPr lang="ru-RU" sz="2400" b="1" i="1" dirty="0" smtClean="0">
                <a:solidFill>
                  <a:srgbClr val="FFC000"/>
                </a:solidFill>
              </a:rPr>
              <a:t>20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4" name="i-main-pic" descr="Картинка 4 из 21102">
            <a:hlinkClick r:id="rId2" tgtFrame="&quot;_blank&quot;"/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1690962"/>
            <a:ext cx="1428760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94685" y="1885950"/>
            <a:ext cx="6929486" cy="2196719"/>
          </a:xfrm>
          <a:prstGeom prst="rect">
            <a:avLst/>
          </a:prstGeom>
          <a:noFill/>
        </p:spPr>
        <p:txBody>
          <a:bodyPr wrap="square" rtlCol="0">
            <a:prstTxWarp prst="textCascadeUp">
              <a:avLst>
                <a:gd name="adj" fmla="val 60417"/>
              </a:avLst>
            </a:prstTxWarp>
            <a:spAutoFit/>
          </a:bodyPr>
          <a:lstStyle/>
          <a:p>
            <a:pPr algn="ctr"/>
            <a:r>
              <a:rPr lang="ru-RU" sz="3200" b="1" i="1" dirty="0" smtClean="0">
                <a:solidFill>
                  <a:srgbClr val="FFC000"/>
                </a:solidFill>
              </a:rPr>
              <a:t>Что сказала ЖАБА Литвиненко в Полушке? </a:t>
            </a:r>
            <a:endParaRPr lang="ru-RU" sz="3200" b="1" i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4684" y="971551"/>
            <a:ext cx="8563580" cy="2667000"/>
          </a:xfrm>
          <a:prstGeom prst="rect">
            <a:avLst/>
          </a:prstGeom>
          <a:noFill/>
        </p:spPr>
        <p:txBody>
          <a:bodyPr wrap="square" rtlCol="0">
            <a:prstTxWarp prst="textCascadeUp">
              <a:avLst>
                <a:gd name="adj" fmla="val 60417"/>
              </a:avLst>
            </a:prstTxWarp>
            <a:spAutoFit/>
          </a:bodyPr>
          <a:lstStyle/>
          <a:p>
            <a:pPr algn="ctr"/>
            <a:r>
              <a:rPr lang="ru-RU" sz="3200" b="1" i="1" dirty="0" smtClean="0">
                <a:solidFill>
                  <a:srgbClr val="FFC000"/>
                </a:solidFill>
              </a:rPr>
              <a:t>Что БАЗА СОШЛАСЬ!!!!!!!!!!!</a:t>
            </a:r>
            <a:endParaRPr lang="ru-RU" sz="3200" b="1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24600" y="107139"/>
            <a:ext cx="2605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err="1">
                <a:solidFill>
                  <a:srgbClr val="FFC000"/>
                </a:solidFill>
              </a:rPr>
              <a:t>Ботаниксы</a:t>
            </a:r>
            <a:r>
              <a:rPr lang="ru-RU" sz="2400" b="1" i="1" dirty="0">
                <a:solidFill>
                  <a:srgbClr val="FFC000"/>
                </a:solidFill>
              </a:rPr>
              <a:t> </a:t>
            </a:r>
            <a:r>
              <a:rPr lang="ru-RU" sz="2400" b="1" i="1" dirty="0" smtClean="0">
                <a:solidFill>
                  <a:srgbClr val="FFC000"/>
                </a:solidFill>
              </a:rPr>
              <a:t>30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4" name="i-main-pic" descr="Картинка 4 из 21102">
            <a:hlinkClick r:id="rId2" tgtFrame="&quot;_blank&quot;"/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15206" y="1339445"/>
            <a:ext cx="1357322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85720" y="1017973"/>
            <a:ext cx="6858048" cy="2411033"/>
          </a:xfrm>
          <a:prstGeom prst="rect">
            <a:avLst/>
          </a:prstGeom>
          <a:noFill/>
        </p:spPr>
        <p:txBody>
          <a:bodyPr wrap="square" rtlCol="0">
            <a:prstTxWarp prst="textChevron">
              <a:avLst/>
            </a:prstTxWarp>
            <a:spAutoFit/>
          </a:bodyPr>
          <a:lstStyle/>
          <a:p>
            <a:pPr algn="ctr"/>
            <a:r>
              <a:rPr lang="ru-RU" sz="3200" b="1" i="1" dirty="0" smtClean="0">
                <a:solidFill>
                  <a:srgbClr val="FFC000"/>
                </a:solidFill>
              </a:rPr>
              <a:t>Производная котангенса 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pic>
        <p:nvPicPr>
          <p:cNvPr id="10244" name="Picture 4" descr="https://studfiles.net/html/2706/245/html_gxmeJTOTmS.GNFz/img-s4zR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38350"/>
            <a:ext cx="3238500" cy="65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77000" y="107139"/>
            <a:ext cx="2452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err="1">
                <a:solidFill>
                  <a:srgbClr val="FFC000"/>
                </a:solidFill>
              </a:rPr>
              <a:t>Ботаниксы</a:t>
            </a:r>
            <a:r>
              <a:rPr lang="ru-RU" sz="2400" b="1" i="1" dirty="0">
                <a:solidFill>
                  <a:srgbClr val="FFC000"/>
                </a:solidFill>
              </a:rPr>
              <a:t> </a:t>
            </a:r>
            <a:r>
              <a:rPr lang="ru-RU" sz="2400" b="1" i="1" dirty="0" smtClean="0">
                <a:solidFill>
                  <a:srgbClr val="FFC000"/>
                </a:solidFill>
              </a:rPr>
              <a:t>40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4" name="i-main-pic" descr="Картинка 4 из 21102">
            <a:hlinkClick r:id="rId2" tgtFrame="&quot;_blank&quot;"/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44" y="1232287"/>
            <a:ext cx="1571636" cy="219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85720" y="857238"/>
            <a:ext cx="6786610" cy="2411033"/>
          </a:xfrm>
          <a:prstGeom prst="rect">
            <a:avLst/>
          </a:prstGeom>
          <a:noFill/>
        </p:spPr>
        <p:txBody>
          <a:bodyPr wrap="square" rtlCol="0">
            <a:prstTxWarp prst="textStop">
              <a:avLst>
                <a:gd name="adj" fmla="val 21536"/>
              </a:avLst>
            </a:prstTxWarp>
            <a:spAutoFit/>
          </a:bodyPr>
          <a:lstStyle/>
          <a:p>
            <a:pPr algn="ctr"/>
            <a:r>
              <a:rPr lang="ru-RU" sz="3200" b="1" i="1" dirty="0" smtClean="0">
                <a:solidFill>
                  <a:srgbClr val="FFC000"/>
                </a:solidFill>
              </a:rPr>
              <a:t>Назовите всю таблицу </a:t>
            </a:r>
            <a:r>
              <a:rPr lang="ru-RU" sz="3200" b="1" i="1" dirty="0" err="1" smtClean="0">
                <a:solidFill>
                  <a:srgbClr val="FFC000"/>
                </a:solidFill>
              </a:rPr>
              <a:t>Мооса</a:t>
            </a:r>
            <a:endParaRPr lang="ru-RU" sz="3200" b="1" i="1" dirty="0">
              <a:solidFill>
                <a:srgbClr val="FFC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57290" y="4125527"/>
            <a:ext cx="5643602" cy="599317"/>
          </a:xfrm>
          <a:prstGeom prst="rect">
            <a:avLst/>
          </a:prstGeom>
          <a:noFill/>
        </p:spPr>
        <p:txBody>
          <a:bodyPr wrap="square" rtlCol="0">
            <a:prstTxWarp prst="textStop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ru-RU" sz="2800" b="1" i="1" u="sng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Ответ</a:t>
            </a:r>
            <a:r>
              <a:rPr lang="ru-RU" sz="28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: </a:t>
            </a:r>
            <a:r>
              <a:rPr lang="ru-RU" sz="32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за 30 минут</a:t>
            </a:r>
            <a:endParaRPr lang="ru-RU" sz="2800" b="1" i="1" u="sng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544727"/>
              </p:ext>
            </p:extLst>
          </p:nvPr>
        </p:nvGraphicFramePr>
        <p:xfrm>
          <a:off x="-2" y="0"/>
          <a:ext cx="9144003" cy="5228526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571737"/>
                <a:gridCol w="1357322"/>
                <a:gridCol w="1285885"/>
                <a:gridCol w="1357322"/>
                <a:gridCol w="1357322"/>
                <a:gridCol w="1214415"/>
              </a:tblGrid>
              <a:tr h="739461">
                <a:tc>
                  <a:txBody>
                    <a:bodyPr/>
                    <a:lstStyle/>
                    <a:p>
                      <a:pPr algn="l"/>
                      <a:endParaRPr lang="ru-RU" sz="1400" i="1" dirty="0" smtClean="0">
                        <a:solidFill>
                          <a:schemeClr val="accent2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latin typeface="+mn-lt"/>
                        </a:rPr>
                        <a:t>Горный</a:t>
                      </a:r>
                      <a:endParaRPr lang="ru-RU" sz="2700" b="1" i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2" action="ppaction://hlinksldjump"/>
                        </a:rPr>
                        <a:t>10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3" action="ppaction://hlinksldjump"/>
                        </a:rPr>
                        <a:t>20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1" i="1" dirty="0" smtClean="0">
                        <a:solidFill>
                          <a:srgbClr val="C00000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4" action="ppaction://hlinksldjump"/>
                        </a:rPr>
                        <a:t>30</a:t>
                      </a:r>
                      <a:endParaRPr lang="ru-RU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400" b="1" i="1" dirty="0" smtClean="0">
                          <a:solidFill>
                            <a:srgbClr val="C00000"/>
                          </a:solidFill>
                          <a:hlinkClick r:id="rId5" action="ppaction://hlinksldjump"/>
                        </a:rPr>
                        <a:t>40</a:t>
                      </a:r>
                      <a:endParaRPr lang="ru-RU" sz="24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6" action="ppaction://hlinksldjump"/>
                        </a:rPr>
                        <a:t>50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857800"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400" b="1" i="1" dirty="0" smtClean="0">
                          <a:solidFill>
                            <a:srgbClr val="C00000"/>
                          </a:solidFill>
                        </a:rPr>
                        <a:t>История</a:t>
                      </a:r>
                      <a:endParaRPr lang="ru-RU" sz="24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7" action="ppaction://hlinksldjump"/>
                        </a:rPr>
                        <a:t>10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8" action="ppaction://hlinksldjump"/>
                        </a:rPr>
                        <a:t>20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1" i="1" dirty="0" smtClean="0">
                        <a:solidFill>
                          <a:srgbClr val="C00000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9" action="ppaction://hlinksldjump"/>
                        </a:rPr>
                        <a:t>30</a:t>
                      </a:r>
                      <a:endParaRPr lang="ru-RU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400" b="1" i="1" dirty="0" smtClean="0">
                          <a:solidFill>
                            <a:srgbClr val="C00000"/>
                          </a:solidFill>
                          <a:hlinkClick r:id="rId10" action="ppaction://hlinksldjump"/>
                        </a:rPr>
                        <a:t>40</a:t>
                      </a:r>
                      <a:endParaRPr lang="ru-RU" sz="24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11" action="ppaction://hlinksldjump"/>
                        </a:rPr>
                        <a:t>50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1037075"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</a:rPr>
                        <a:t>Физика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12" action="ppaction://hlinksldjump"/>
                        </a:rPr>
                        <a:t>10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13" action="ppaction://hlinksldjump"/>
                        </a:rPr>
                        <a:t>20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1" i="1" dirty="0" smtClean="0">
                        <a:solidFill>
                          <a:srgbClr val="C00000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14" action="ppaction://hlinksldjump"/>
                        </a:rPr>
                        <a:t>30</a:t>
                      </a:r>
                      <a:endParaRPr lang="ru-RU" sz="2700" b="1" i="1" dirty="0" smtClean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400" b="1" i="1" dirty="0" smtClean="0">
                          <a:solidFill>
                            <a:srgbClr val="C00000"/>
                          </a:solidFill>
                          <a:hlinkClick r:id="rId15" action="ppaction://hlinksldjump"/>
                        </a:rPr>
                        <a:t>40</a:t>
                      </a:r>
                      <a:endParaRPr lang="ru-RU" sz="24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16" action="ppaction://hlinksldjump"/>
                        </a:rPr>
                        <a:t>50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822960"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1800" b="1" i="1" dirty="0" smtClean="0">
                          <a:solidFill>
                            <a:srgbClr val="C00000"/>
                          </a:solidFill>
                        </a:rPr>
                        <a:t>Рандом</a:t>
                      </a:r>
                      <a:endParaRPr lang="ru-RU" sz="18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17" action="ppaction://hlinksldjump"/>
                        </a:rPr>
                        <a:t>10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18" action="ppaction://hlinksldjump"/>
                        </a:rPr>
                        <a:t>20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1" i="1" dirty="0" smtClean="0">
                        <a:solidFill>
                          <a:srgbClr val="C00000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19" action="ppaction://hlinksldjump"/>
                        </a:rPr>
                        <a:t>30</a:t>
                      </a:r>
                      <a:endParaRPr lang="ru-RU" sz="2700" b="1" i="1" dirty="0" smtClean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400" b="1" i="1" dirty="0" smtClean="0">
                          <a:solidFill>
                            <a:srgbClr val="C00000"/>
                          </a:solidFill>
                          <a:hlinkClick r:id="rId20" action="ppaction://hlinksldjump"/>
                        </a:rPr>
                        <a:t>40</a:t>
                      </a:r>
                      <a:endParaRPr lang="ru-RU" sz="24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21" action="ppaction://hlinksldjump"/>
                        </a:rPr>
                        <a:t>50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739461">
                <a:tc>
                  <a:txBody>
                    <a:bodyPr/>
                    <a:lstStyle/>
                    <a:p>
                      <a:pPr algn="l"/>
                      <a:endParaRPr lang="ru-RU" sz="1400" b="1" i="1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ru-RU" sz="2700" b="1" i="1" dirty="0" err="1" smtClean="0">
                          <a:solidFill>
                            <a:srgbClr val="C00000"/>
                          </a:solidFill>
                        </a:rPr>
                        <a:t>Ботаниксы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22" action="ppaction://hlinksldjump"/>
                        </a:rPr>
                        <a:t>10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23" action="ppaction://hlinksldjump"/>
                        </a:rPr>
                        <a:t>20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1" i="1" dirty="0" smtClean="0">
                        <a:solidFill>
                          <a:srgbClr val="C00000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24" action="ppaction://hlinksldjump"/>
                        </a:rPr>
                        <a:t>30</a:t>
                      </a:r>
                      <a:endParaRPr lang="ru-RU" sz="2700" b="1" i="1" dirty="0" smtClean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400" b="1" i="1" dirty="0" smtClean="0">
                          <a:solidFill>
                            <a:srgbClr val="C00000"/>
                          </a:solidFill>
                          <a:hlinkClick r:id="rId25" action="ppaction://hlinksldjump"/>
                        </a:rPr>
                        <a:t>40</a:t>
                      </a:r>
                      <a:endParaRPr lang="ru-RU" sz="24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26" action="ppaction://hlinksldjump"/>
                        </a:rPr>
                        <a:t>50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1031769">
                <a:tc>
                  <a:txBody>
                    <a:bodyPr/>
                    <a:lstStyle/>
                    <a:p>
                      <a:pPr algn="l"/>
                      <a:endParaRPr lang="ru-RU" sz="1400" b="1" i="1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ru-RU" sz="2400" b="1" i="1" dirty="0" smtClean="0">
                          <a:solidFill>
                            <a:srgbClr val="C00000"/>
                          </a:solidFill>
                        </a:rPr>
                        <a:t>Космос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27" action="ppaction://hlinksldjump"/>
                        </a:rPr>
                        <a:t>10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28" action="ppaction://hlinksldjump"/>
                        </a:rPr>
                        <a:t>20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1" i="1" dirty="0" smtClean="0">
                        <a:solidFill>
                          <a:srgbClr val="C00000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29" action="ppaction://hlinksldjump"/>
                        </a:rPr>
                        <a:t>30</a:t>
                      </a:r>
                      <a:endParaRPr lang="ru-RU" sz="2700" b="1" i="1" dirty="0" smtClean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400" b="1" i="1" dirty="0" smtClean="0">
                          <a:solidFill>
                            <a:srgbClr val="C00000"/>
                          </a:solidFill>
                          <a:hlinkClick r:id="rId30" action="ppaction://hlinksldjump"/>
                        </a:rPr>
                        <a:t>40</a:t>
                      </a:r>
                      <a:endParaRPr lang="ru-RU" sz="24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31" action="ppaction://hlinksldjump"/>
                        </a:rPr>
                        <a:t>50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4" name="5-конечная звезда 3">
            <a:hlinkClick r:id="rId32" action="ppaction://hlinksldjump"/>
          </p:cNvPr>
          <p:cNvSpPr/>
          <p:nvPr/>
        </p:nvSpPr>
        <p:spPr>
          <a:xfrm>
            <a:off x="8715404" y="4822047"/>
            <a:ext cx="428596" cy="321453"/>
          </a:xfrm>
          <a:prstGeom prst="star5">
            <a:avLst>
              <a:gd name="adj" fmla="val 20557"/>
              <a:gd name="hf" fmla="val 105146"/>
              <a:gd name="vf" fmla="val 11055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pic>
        <p:nvPicPr>
          <p:cNvPr id="11266" name="Picture 2" descr="https://cf.ppt-online.org/files/slide/l/LBFzYEvO0wfyZouVkjbCnxM5XhiQWATasD8Pml/slide-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4282"/>
            <a:ext cx="6267464" cy="469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0" y="107139"/>
            <a:ext cx="252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err="1">
                <a:solidFill>
                  <a:srgbClr val="FFC000"/>
                </a:solidFill>
              </a:rPr>
              <a:t>Ботаниксы</a:t>
            </a:r>
            <a:r>
              <a:rPr lang="ru-RU" sz="2400" b="1" i="1" dirty="0">
                <a:solidFill>
                  <a:srgbClr val="FFC000"/>
                </a:solidFill>
              </a:rPr>
              <a:t> </a:t>
            </a:r>
            <a:r>
              <a:rPr lang="ru-RU" sz="2400" b="1" i="1" dirty="0" smtClean="0">
                <a:solidFill>
                  <a:srgbClr val="FFC000"/>
                </a:solidFill>
              </a:rPr>
              <a:t>50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4" name="i-main-pic" descr="Картинка 4 из 21102">
            <a:hlinkClick r:id="rId2" tgtFrame="&quot;_blank&quot;"/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0958" y="964395"/>
            <a:ext cx="1357322" cy="219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00034" y="1017973"/>
            <a:ext cx="6357982" cy="2303876"/>
          </a:xfrm>
          <a:prstGeom prst="rect">
            <a:avLst/>
          </a:prstGeom>
          <a:noFill/>
        </p:spPr>
        <p:txBody>
          <a:bodyPr wrap="square" rtlCol="0">
            <a:prstTxWarp prst="textStop">
              <a:avLst>
                <a:gd name="adj" fmla="val 22119"/>
              </a:avLst>
            </a:prstTxWarp>
            <a:spAutoFit/>
          </a:bodyPr>
          <a:lstStyle/>
          <a:p>
            <a:pPr algn="ctr"/>
            <a:r>
              <a:rPr lang="ru-RU" sz="3200" b="1" i="1" u="sng" dirty="0" smtClean="0">
                <a:solidFill>
                  <a:srgbClr val="FFC000"/>
                </a:solidFill>
              </a:rPr>
              <a:t>СЛОЖНЫЙ ВОПРОС!!</a:t>
            </a:r>
          </a:p>
          <a:p>
            <a:pPr algn="ctr"/>
            <a:r>
              <a:rPr lang="ru-RU" sz="3200" b="1" i="1" dirty="0" smtClean="0">
                <a:solidFill>
                  <a:srgbClr val="FFC000"/>
                </a:solidFill>
              </a:rPr>
              <a:t>Что нельзя трогать?</a:t>
            </a:r>
            <a:endParaRPr lang="ru-RU" sz="3600" b="1" i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1428750"/>
            <a:ext cx="6357982" cy="2010977"/>
          </a:xfrm>
          <a:prstGeom prst="rect">
            <a:avLst/>
          </a:prstGeom>
          <a:noFill/>
        </p:spPr>
        <p:txBody>
          <a:bodyPr wrap="square" rtlCol="0">
            <a:prstTxWarp prst="textStop">
              <a:avLst>
                <a:gd name="adj" fmla="val 22119"/>
              </a:avLst>
            </a:prstTxWarp>
            <a:spAutoFit/>
          </a:bodyPr>
          <a:lstStyle/>
          <a:p>
            <a:pPr algn="ctr"/>
            <a:r>
              <a:rPr lang="ru-RU" sz="3200" b="1" i="1" dirty="0" err="1" smtClean="0">
                <a:solidFill>
                  <a:srgbClr val="FFC000"/>
                </a:solidFill>
              </a:rPr>
              <a:t>Уловочку</a:t>
            </a:r>
            <a:r>
              <a:rPr lang="ru-RU" sz="3200" b="1" i="1" dirty="0" smtClean="0">
                <a:solidFill>
                  <a:srgbClr val="FFC000"/>
                </a:solidFill>
              </a:rPr>
              <a:t> </a:t>
            </a:r>
            <a:r>
              <a:rPr lang="ru-RU" sz="3200" b="1" i="1" dirty="0" err="1" smtClean="0">
                <a:solidFill>
                  <a:srgbClr val="FFC000"/>
                </a:solidFill>
              </a:rPr>
              <a:t>Катунцова</a:t>
            </a:r>
            <a:endParaRPr lang="ru-RU" sz="3600" b="1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00892" y="107139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Физика 10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7" name="i-main-pic" descr="Картинка 77 из 6087">
            <a:hlinkClick r:id="rId2" tgtFrame="_blank"/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9" y="160717"/>
            <a:ext cx="1071570" cy="101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990600" y="1428750"/>
            <a:ext cx="690677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i="1" dirty="0" smtClean="0">
                <a:solidFill>
                  <a:srgbClr val="FFC000"/>
                </a:solidFill>
              </a:rPr>
              <a:t>За что Эйнштейн получил Нобелевскую премию?</a:t>
            </a:r>
            <a:endParaRPr lang="ru-RU" sz="4400" b="1" i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00200" y="666750"/>
            <a:ext cx="548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Нобелевская премия Эйнштейна за теорию фотоэффекта</a:t>
            </a:r>
            <a:endParaRPr lang="ru-RU" b="1" i="1" dirty="0">
              <a:solidFill>
                <a:srgbClr val="FFC000"/>
              </a:solidFill>
            </a:endParaRPr>
          </a:p>
        </p:txBody>
      </p:sp>
      <p:pic>
        <p:nvPicPr>
          <p:cNvPr id="12290" name="Picture 2" descr="https://phototass2.cdnvideo.ru/width/960_51849019/tass/m2/uploads/i/20161001/43442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04950"/>
            <a:ext cx="4624589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00892" y="107139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Физика </a:t>
            </a:r>
            <a:r>
              <a:rPr lang="ru-RU" sz="2400" b="1" i="1" dirty="0">
                <a:solidFill>
                  <a:srgbClr val="FFC000"/>
                </a:solidFill>
              </a:rPr>
              <a:t>2</a:t>
            </a:r>
            <a:r>
              <a:rPr lang="ru-RU" sz="2400" b="1" i="1" dirty="0" smtClean="0">
                <a:solidFill>
                  <a:srgbClr val="FFC000"/>
                </a:solidFill>
              </a:rPr>
              <a:t>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4" name="i-main-pic" descr="Картинка 77 из 6087">
            <a:hlinkClick r:id="rId2" tgtFrame="_blank"/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3" y="160718"/>
            <a:ext cx="1076325" cy="935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990600" y="1428750"/>
            <a:ext cx="69067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i="1" dirty="0" smtClean="0">
                <a:solidFill>
                  <a:srgbClr val="FFC000"/>
                </a:solidFill>
              </a:rPr>
              <a:t>Кто такой кот Шредингера?</a:t>
            </a:r>
            <a:endParaRPr lang="ru-RU" sz="4400" b="1" i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pic>
        <p:nvPicPr>
          <p:cNvPr id="15362" name="Picture 2" descr="https://cdna.artstation.com/p/assets/images/images/004/655/982/large/nell-fallcard-ama002-schrodingercat.jpg?148532558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04840"/>
            <a:ext cx="6566995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00892" y="107139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Физика </a:t>
            </a:r>
            <a:r>
              <a:rPr lang="ru-RU" sz="2400" b="1" i="1" dirty="0">
                <a:solidFill>
                  <a:srgbClr val="FFC000"/>
                </a:solidFill>
              </a:rPr>
              <a:t>3</a:t>
            </a:r>
            <a:r>
              <a:rPr lang="ru-RU" sz="2400" b="1" i="1" dirty="0" smtClean="0">
                <a:solidFill>
                  <a:srgbClr val="FFC000"/>
                </a:solidFill>
              </a:rPr>
              <a:t>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10" name="i-main-pic" descr="Картинка 3 из 84727">
            <a:hlinkClick r:id="rId2" tgtFrame="&quot;_blank&quot;"/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09550"/>
            <a:ext cx="2330288" cy="15491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959224" y="2419350"/>
            <a:ext cx="69067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i="1" dirty="0" smtClean="0">
                <a:solidFill>
                  <a:srgbClr val="FFC000"/>
                </a:solidFill>
              </a:rPr>
              <a:t>Где учился </a:t>
            </a:r>
            <a:r>
              <a:rPr lang="ru-RU" sz="4400" b="1" i="1" dirty="0" err="1" smtClean="0">
                <a:solidFill>
                  <a:srgbClr val="FFC000"/>
                </a:solidFill>
              </a:rPr>
              <a:t>Прошкин</a:t>
            </a:r>
            <a:r>
              <a:rPr lang="ru-RU" sz="4400" b="1" i="1" dirty="0" smtClean="0">
                <a:solidFill>
                  <a:srgbClr val="FFC000"/>
                </a:solidFill>
              </a:rPr>
              <a:t>?</a:t>
            </a:r>
            <a:endParaRPr lang="ru-RU" sz="4400" b="1" i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pic>
        <p:nvPicPr>
          <p:cNvPr id="16386" name="Picture 2" descr="http://personalii.spmi.ru/sites/default/files/styles/photo_glossary/public/personalii_photo/proshkin.jpg?itok=Bq7RktB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66750"/>
            <a:ext cx="2563813" cy="341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33800" y="313685"/>
            <a:ext cx="3810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rgbClr val="FFC000"/>
                </a:solidFill>
              </a:rPr>
              <a:t>Закончил в 1986 году физический факультет Ленинградского государственного университета по специальности физика твердого тела.</a:t>
            </a:r>
          </a:p>
        </p:txBody>
      </p:sp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00892" y="107139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Физика 40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5" name="i-main-pic" descr="Картинка 1 из 99812">
            <a:hlinkClick r:id="rId2" tgtFrame="&quot;_blank&quot;"/>
          </p:cNvPr>
          <p:cNvPicPr/>
          <p:nvPr/>
        </p:nvPicPr>
        <p:blipFill>
          <a:blip r:embed="rId3"/>
          <a:srcRect b="2105"/>
          <a:stretch>
            <a:fillRect/>
          </a:stretch>
        </p:blipFill>
        <p:spPr bwMode="auto">
          <a:xfrm>
            <a:off x="228600" y="209550"/>
            <a:ext cx="1785950" cy="1219124"/>
          </a:xfrm>
          <a:prstGeom prst="roundRect">
            <a:avLst>
              <a:gd name="adj" fmla="val 3021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959224" y="2419350"/>
            <a:ext cx="690677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i="1" dirty="0" smtClean="0">
                <a:solidFill>
                  <a:srgbClr val="FFC000"/>
                </a:solidFill>
              </a:rPr>
              <a:t>У кого из физиков дома была труда с пивом? ПИВОПРОВОД</a:t>
            </a:r>
            <a:endParaRPr lang="ru-RU" sz="4400" b="1" i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72330" y="107139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Горный 10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1428750"/>
            <a:ext cx="67866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i="1" dirty="0" smtClean="0">
                <a:solidFill>
                  <a:srgbClr val="FFC000"/>
                </a:solidFill>
              </a:rPr>
              <a:t>В каком году был основан Горный университет?</a:t>
            </a:r>
            <a:endParaRPr lang="ru-RU" sz="4400" b="1" i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7400" y="2114550"/>
            <a:ext cx="69067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i="1" dirty="0" smtClean="0">
                <a:solidFill>
                  <a:srgbClr val="FFC000"/>
                </a:solidFill>
              </a:rPr>
              <a:t>Нильс Бор</a:t>
            </a:r>
            <a:endParaRPr lang="ru-RU" sz="4400" b="1" i="1" dirty="0">
              <a:solidFill>
                <a:srgbClr val="FFC000"/>
              </a:solidFill>
            </a:endParaRPr>
          </a:p>
        </p:txBody>
      </p:sp>
      <p:pic>
        <p:nvPicPr>
          <p:cNvPr id="18434" name="Picture 2" descr="https://memegenerator.net/img/images/1524030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9224" y="895350"/>
            <a:ext cx="2438309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00892" y="107139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Физика </a:t>
            </a:r>
            <a:r>
              <a:rPr lang="ru-RU" sz="2400" b="1" i="1" dirty="0">
                <a:solidFill>
                  <a:srgbClr val="FFC000"/>
                </a:solidFill>
              </a:rPr>
              <a:t>5</a:t>
            </a:r>
            <a:r>
              <a:rPr lang="ru-RU" sz="2400" b="1" i="1" dirty="0" smtClean="0">
                <a:solidFill>
                  <a:srgbClr val="FFC000"/>
                </a:solidFill>
              </a:rPr>
              <a:t>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11" name="Рисунок 10" descr="http://s54.radikal.ru/i144/0905/f2/362bf2e91bb4.png">
            <a:hlinkClick r:id="rId2" tgtFrame="&quot;_blank&quot;"/>
          </p:cNvPr>
          <p:cNvPicPr/>
          <p:nvPr/>
        </p:nvPicPr>
        <p:blipFill>
          <a:blip r:embed="rId3" cstate="print"/>
          <a:srcRect r="49068"/>
          <a:stretch>
            <a:fillRect/>
          </a:stretch>
        </p:blipFill>
        <p:spPr bwMode="auto">
          <a:xfrm>
            <a:off x="451000" y="282369"/>
            <a:ext cx="1000140" cy="1326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415281" y="2121632"/>
            <a:ext cx="690677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i="1" dirty="0" smtClean="0">
                <a:solidFill>
                  <a:srgbClr val="FFC000"/>
                </a:solidFill>
              </a:rPr>
              <a:t>Чему равна гравитационная постоянная?</a:t>
            </a:r>
            <a:endParaRPr lang="ru-RU" sz="4400" b="1" i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pic>
        <p:nvPicPr>
          <p:cNvPr id="20482" name="Picture 2" descr="http://zavantag.com/tw_files2/urls_22/51/d-50321/50321_html_13d3da1d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5282"/>
            <a:ext cx="8358188" cy="262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00826" y="107139"/>
            <a:ext cx="235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История 10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2038350"/>
            <a:ext cx="6929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i="1" dirty="0" smtClean="0">
                <a:solidFill>
                  <a:srgbClr val="FFC000"/>
                </a:solidFill>
              </a:rPr>
              <a:t>Назовите дату начала и окончаний второй мировой войны</a:t>
            </a:r>
            <a:endParaRPr lang="ru-RU" sz="3600" b="1" i="1" dirty="0">
              <a:solidFill>
                <a:srgbClr val="FFC000"/>
              </a:solidFill>
            </a:endParaRPr>
          </a:p>
        </p:txBody>
      </p:sp>
      <p:pic>
        <p:nvPicPr>
          <p:cNvPr id="5" name="Picture 2" descr="D:\Оля\анимашки\Питер Пен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60717"/>
            <a:ext cx="1357322" cy="1125149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5400" y="2038350"/>
            <a:ext cx="6929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i="1" dirty="0" smtClean="0">
                <a:solidFill>
                  <a:srgbClr val="FFC000"/>
                </a:solidFill>
              </a:rPr>
              <a:t>1 </a:t>
            </a:r>
            <a:r>
              <a:rPr lang="ru-RU" sz="3600" b="1" i="1" dirty="0">
                <a:solidFill>
                  <a:srgbClr val="FFC000"/>
                </a:solidFill>
              </a:rPr>
              <a:t>сентября </a:t>
            </a:r>
            <a:r>
              <a:rPr lang="ru-RU" sz="3600" b="1" i="1" dirty="0" smtClean="0">
                <a:solidFill>
                  <a:srgbClr val="FFC000"/>
                </a:solidFill>
              </a:rPr>
              <a:t>1939 </a:t>
            </a:r>
            <a:r>
              <a:rPr lang="ru-RU" sz="3600" b="1" i="1" dirty="0">
                <a:solidFill>
                  <a:srgbClr val="FFC000"/>
                </a:solidFill>
              </a:rPr>
              <a:t>г.</a:t>
            </a:r>
          </a:p>
          <a:p>
            <a:r>
              <a:rPr lang="ru-RU" sz="3600" b="1" i="1" dirty="0" smtClean="0">
                <a:solidFill>
                  <a:srgbClr val="FFC000"/>
                </a:solidFill>
              </a:rPr>
              <a:t>2 </a:t>
            </a:r>
            <a:r>
              <a:rPr lang="ru-RU" sz="3600" b="1" i="1" dirty="0">
                <a:solidFill>
                  <a:srgbClr val="FFC000"/>
                </a:solidFill>
              </a:rPr>
              <a:t>сентября 1945 г.</a:t>
            </a:r>
          </a:p>
        </p:txBody>
      </p:sp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00826" y="107139"/>
            <a:ext cx="235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История </a:t>
            </a:r>
            <a:r>
              <a:rPr lang="ru-RU" sz="2400" b="1" i="1" dirty="0">
                <a:solidFill>
                  <a:srgbClr val="FFC000"/>
                </a:solidFill>
              </a:rPr>
              <a:t>2</a:t>
            </a:r>
            <a:r>
              <a:rPr lang="ru-RU" sz="2400" b="1" i="1" dirty="0" smtClean="0">
                <a:solidFill>
                  <a:srgbClr val="FFC000"/>
                </a:solidFill>
              </a:rPr>
              <a:t>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4" name="Picture 2" descr="D:\Оля\анимашки\Питер Пен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60717"/>
            <a:ext cx="1357322" cy="112514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447800" y="1657350"/>
            <a:ext cx="5848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i="1" dirty="0" smtClean="0">
                <a:solidFill>
                  <a:srgbClr val="FFC000"/>
                </a:solidFill>
              </a:rPr>
              <a:t>В каком году образовалась РУСЬ?</a:t>
            </a:r>
            <a:endParaRPr lang="ru-RU" sz="3600" b="1" i="1" dirty="0">
              <a:solidFill>
                <a:srgbClr val="FFC000"/>
              </a:solidFill>
            </a:endParaRPr>
          </a:p>
        </p:txBody>
      </p:sp>
      <p:pic>
        <p:nvPicPr>
          <p:cNvPr id="7" name="Рисунок 6" descr="золушка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952750"/>
            <a:ext cx="1928826" cy="2143122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0" y="361950"/>
            <a:ext cx="584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i="1" dirty="0" smtClean="0">
                <a:solidFill>
                  <a:srgbClr val="FFC000"/>
                </a:solidFill>
              </a:rPr>
              <a:t>В 862 г.</a:t>
            </a:r>
            <a:endParaRPr lang="ru-RU" sz="3600" b="1" i="1" dirty="0">
              <a:solidFill>
                <a:srgbClr val="FFC000"/>
              </a:solidFill>
            </a:endParaRPr>
          </a:p>
        </p:txBody>
      </p:sp>
      <p:pic>
        <p:nvPicPr>
          <p:cNvPr id="22530" name="Picture 2" descr="http://beresta.xyz/wp-content/uploads/2018/10/%D1%80%D1%83%D1%81%D1%8C-1068x5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00150"/>
            <a:ext cx="6894123" cy="327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00826" y="107139"/>
            <a:ext cx="235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История </a:t>
            </a:r>
            <a:r>
              <a:rPr lang="ru-RU" sz="2400" b="1" i="1" dirty="0">
                <a:solidFill>
                  <a:srgbClr val="FFC000"/>
                </a:solidFill>
              </a:rPr>
              <a:t>3</a:t>
            </a:r>
            <a:r>
              <a:rPr lang="ru-RU" sz="2400" b="1" i="1" dirty="0" smtClean="0">
                <a:solidFill>
                  <a:srgbClr val="FFC000"/>
                </a:solidFill>
              </a:rPr>
              <a:t>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742950"/>
            <a:ext cx="771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i="1" dirty="0" smtClean="0">
                <a:solidFill>
                  <a:srgbClr val="FFC000"/>
                </a:solidFill>
              </a:rPr>
              <a:t>Кто написал эту картину?</a:t>
            </a:r>
            <a:endParaRPr lang="ru-RU" sz="3600" b="1" i="1" dirty="0">
              <a:solidFill>
                <a:srgbClr val="FFC000"/>
              </a:solidFill>
            </a:endParaRPr>
          </a:p>
        </p:txBody>
      </p:sp>
      <p:pic>
        <p:nvPicPr>
          <p:cNvPr id="23556" name="Picture 4" descr="https://avatars.mds.yandex.net/get-pdb/989459/bc579727-8615-402e-a0c9-2c12a860e115/s1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81150"/>
            <a:ext cx="6998279" cy="325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pic>
        <p:nvPicPr>
          <p:cNvPr id="24578" name="Picture 2" descr="http://sci-world.ru/800/600/http/fb.ru/misc/i/gallery/62130/208188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38150"/>
            <a:ext cx="4253148" cy="415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00826" y="107139"/>
            <a:ext cx="235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История </a:t>
            </a:r>
            <a:r>
              <a:rPr lang="ru-RU" sz="2400" b="1" i="1" dirty="0">
                <a:solidFill>
                  <a:srgbClr val="FFC000"/>
                </a:solidFill>
              </a:rPr>
              <a:t>4</a:t>
            </a:r>
            <a:r>
              <a:rPr lang="ru-RU" sz="2400" b="1" i="1" dirty="0" smtClean="0">
                <a:solidFill>
                  <a:srgbClr val="FFC000"/>
                </a:solidFill>
              </a:rPr>
              <a:t>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7000" y="589346"/>
            <a:ext cx="6048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i="1" dirty="0" smtClean="0">
                <a:solidFill>
                  <a:srgbClr val="FFC000"/>
                </a:solidFill>
              </a:rPr>
              <a:t>Когда Русь приняла крещение ?</a:t>
            </a:r>
            <a:endParaRPr lang="ru-RU" sz="3600" b="1" i="1" dirty="0">
              <a:solidFill>
                <a:srgbClr val="FFC000"/>
              </a:solidFill>
            </a:endParaRPr>
          </a:p>
        </p:txBody>
      </p:sp>
      <p:pic>
        <p:nvPicPr>
          <p:cNvPr id="7" name="Рисунок 6" descr="буратино 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16" y="209550"/>
            <a:ext cx="1372154" cy="1352551"/>
          </a:xfrm>
          <a:prstGeom prst="rect">
            <a:avLst/>
          </a:prstGeom>
        </p:spPr>
      </p:pic>
      <p:pic>
        <p:nvPicPr>
          <p:cNvPr id="25602" name="Picture 2" descr="http://kurierlgov.ru/sites/default/files/images/article/kreshchenie_rus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893" y="2038350"/>
            <a:ext cx="5227933" cy="283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39361" y="1962150"/>
            <a:ext cx="6786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i="1" dirty="0" smtClean="0">
                <a:solidFill>
                  <a:srgbClr val="FFC000"/>
                </a:solidFill>
              </a:rPr>
              <a:t>В 1773</a:t>
            </a:r>
            <a:endParaRPr lang="ru-RU" sz="4400" b="1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08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8400" y="1962150"/>
            <a:ext cx="6048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i="1" dirty="0" smtClean="0">
                <a:solidFill>
                  <a:srgbClr val="FFC000"/>
                </a:solidFill>
              </a:rPr>
              <a:t>В 988</a:t>
            </a:r>
            <a:endParaRPr lang="ru-RU" sz="3600" b="1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00826" y="107139"/>
            <a:ext cx="235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История </a:t>
            </a:r>
            <a:r>
              <a:rPr lang="ru-RU" sz="2400" b="1" i="1" dirty="0">
                <a:solidFill>
                  <a:srgbClr val="FFC000"/>
                </a:solidFill>
              </a:rPr>
              <a:t>5</a:t>
            </a:r>
            <a:r>
              <a:rPr lang="ru-RU" sz="2400" b="1" i="1" dirty="0" smtClean="0">
                <a:solidFill>
                  <a:srgbClr val="FFC000"/>
                </a:solidFill>
              </a:rPr>
              <a:t>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600" y="1581150"/>
            <a:ext cx="6262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i="1" dirty="0" smtClean="0">
                <a:solidFill>
                  <a:srgbClr val="FFC000"/>
                </a:solidFill>
              </a:rPr>
              <a:t>Первый </a:t>
            </a:r>
            <a:r>
              <a:rPr lang="ru-RU" sz="3600" b="1" i="1" dirty="0">
                <a:solidFill>
                  <a:srgbClr val="FFC000"/>
                </a:solidFill>
              </a:rPr>
              <a:t>мэр </a:t>
            </a:r>
            <a:endParaRPr lang="ru-RU" sz="3600" b="1" i="1" dirty="0" smtClean="0">
              <a:solidFill>
                <a:srgbClr val="FFC000"/>
              </a:solidFill>
            </a:endParaRPr>
          </a:p>
          <a:p>
            <a:pPr algn="ctr"/>
            <a:r>
              <a:rPr lang="ru-RU" sz="3600" b="1" i="1" dirty="0" smtClean="0">
                <a:solidFill>
                  <a:srgbClr val="FFC000"/>
                </a:solidFill>
              </a:rPr>
              <a:t>Санкт-Петербурга</a:t>
            </a:r>
            <a:endParaRPr lang="ru-RU" sz="3600" b="1" i="1" dirty="0">
              <a:solidFill>
                <a:srgbClr val="FFC000"/>
              </a:solidFill>
            </a:endParaRPr>
          </a:p>
        </p:txBody>
      </p:sp>
      <p:pic>
        <p:nvPicPr>
          <p:cNvPr id="6" name="Рисунок 5" descr="Картинка 6 из 23286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07139"/>
            <a:ext cx="1185866" cy="162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pic>
        <p:nvPicPr>
          <p:cNvPr id="26626" name="Picture 2" descr="https://alabanza.ru/wp-content/uploads/2018/07/Byvshaya-zhena-Anatoliya-Sobchaka-Nonna-Gandzyuk-f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38150"/>
            <a:ext cx="6357938" cy="408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24800" y="107139"/>
            <a:ext cx="93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 </a:t>
            </a:r>
            <a:r>
              <a:rPr lang="ru-RU" sz="2000" b="1" i="1" dirty="0" smtClean="0">
                <a:solidFill>
                  <a:srgbClr val="FFC000"/>
                </a:solidFill>
              </a:rPr>
              <a:t> 10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4" name="Рисунок 3" descr="Картинка 7 из 6868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28610"/>
            <a:ext cx="2357422" cy="1982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133600" y="1842837"/>
            <a:ext cx="6215106" cy="1446620"/>
          </a:xfrm>
          <a:prstGeom prst="rect">
            <a:avLst/>
          </a:prstGeom>
          <a:noFill/>
        </p:spPr>
        <p:txBody>
          <a:bodyPr wrap="square" rtlCol="0">
            <a:prstTxWarp prst="textTriangle">
              <a:avLst>
                <a:gd name="adj" fmla="val 41085"/>
              </a:avLst>
            </a:prstTxWarp>
            <a:spAutoFit/>
          </a:bodyPr>
          <a:lstStyle/>
          <a:p>
            <a:pPr algn="ctr"/>
            <a:r>
              <a:rPr lang="ru-RU" sz="4000" b="1" i="1" dirty="0" smtClean="0">
                <a:solidFill>
                  <a:srgbClr val="FFC000"/>
                </a:solidFill>
              </a:rPr>
              <a:t>Столица </a:t>
            </a:r>
          </a:p>
          <a:p>
            <a:pPr algn="ctr"/>
            <a:r>
              <a:rPr lang="ru-RU" sz="4000" b="1" i="1" dirty="0" smtClean="0">
                <a:solidFill>
                  <a:srgbClr val="FFC000"/>
                </a:solidFill>
              </a:rPr>
              <a:t>Бразилии?</a:t>
            </a:r>
            <a:endParaRPr lang="ru-RU" sz="4000" b="1" i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0" y="1907677"/>
            <a:ext cx="6048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i="1" dirty="0" smtClean="0">
                <a:solidFill>
                  <a:srgbClr val="FFC000"/>
                </a:solidFill>
              </a:rPr>
              <a:t>Бразилиа</a:t>
            </a:r>
            <a:endParaRPr lang="ru-RU" sz="7200" b="1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Картинка 7 из 6868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535767"/>
            <a:ext cx="2143140" cy="1982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209800" y="1885950"/>
            <a:ext cx="6429420" cy="1714512"/>
          </a:xfrm>
          <a:prstGeom prst="rect">
            <a:avLst/>
          </a:prstGeom>
          <a:noFill/>
        </p:spPr>
        <p:txBody>
          <a:bodyPr wrap="square" rtlCol="0">
            <a:prstTxWarp prst="textTriangle">
              <a:avLst>
                <a:gd name="adj" fmla="val 33550"/>
              </a:avLst>
            </a:prstTxWarp>
            <a:spAutoFit/>
          </a:bodyPr>
          <a:lstStyle/>
          <a:p>
            <a:pPr algn="ctr"/>
            <a:r>
              <a:rPr lang="ru-RU" sz="3200" b="1" i="1" dirty="0" smtClean="0">
                <a:solidFill>
                  <a:srgbClr val="FFC000"/>
                </a:solidFill>
              </a:rPr>
              <a:t>Сколько в России проживает человек?</a:t>
            </a:r>
            <a:endParaRPr lang="ru-RU" sz="3200" b="1" i="1" dirty="0">
              <a:solidFill>
                <a:srgbClr val="FFC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24800" y="107139"/>
            <a:ext cx="93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 </a:t>
            </a:r>
            <a:r>
              <a:rPr lang="ru-RU" sz="2000" b="1" i="1" dirty="0" smtClean="0">
                <a:solidFill>
                  <a:srgbClr val="FFC000"/>
                </a:solidFill>
              </a:rPr>
              <a:t> 20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33600" y="1962150"/>
            <a:ext cx="6048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i="1" dirty="0">
                <a:solidFill>
                  <a:srgbClr val="FFC000"/>
                </a:solidFill>
              </a:rPr>
              <a:t>146 793 744 чел. (2019 г.)</a:t>
            </a:r>
          </a:p>
        </p:txBody>
      </p:sp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Картинка 7 из 6868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589345"/>
            <a:ext cx="2071702" cy="1875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057400" y="2114550"/>
            <a:ext cx="6429420" cy="1768091"/>
          </a:xfrm>
          <a:prstGeom prst="rect">
            <a:avLst/>
          </a:prstGeom>
          <a:noFill/>
        </p:spPr>
        <p:txBody>
          <a:bodyPr wrap="square" rtlCol="0">
            <a:prstTxWarp prst="textFadeDown">
              <a:avLst>
                <a:gd name="adj" fmla="val 14330"/>
              </a:avLst>
            </a:prstTxWarp>
            <a:spAutoFit/>
          </a:bodyPr>
          <a:lstStyle/>
          <a:p>
            <a:pPr algn="ctr"/>
            <a:r>
              <a:rPr lang="ru-RU" sz="3600" b="1" i="1" dirty="0" smtClean="0">
                <a:solidFill>
                  <a:srgbClr val="FFC000"/>
                </a:solidFill>
              </a:rPr>
              <a:t>Какой уровень английского у Никиты Русских?</a:t>
            </a:r>
            <a:endParaRPr lang="ru-RU" sz="3600" b="1" i="1" dirty="0"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24800" y="107139"/>
            <a:ext cx="93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 </a:t>
            </a:r>
            <a:r>
              <a:rPr lang="ru-RU" sz="2000" b="1" i="1" dirty="0" smtClean="0">
                <a:solidFill>
                  <a:srgbClr val="FFC000"/>
                </a:solidFill>
              </a:rPr>
              <a:t> 30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524000" y="742950"/>
            <a:ext cx="3446777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9900" b="1" dirty="0" smtClean="0"/>
              <a:t>А2</a:t>
            </a:r>
            <a:endParaRPr lang="ru-RU" sz="19900" dirty="0"/>
          </a:p>
        </p:txBody>
      </p:sp>
      <p:pic>
        <p:nvPicPr>
          <p:cNvPr id="1026" name="Picture 2" descr="E:\ВСЕ ФОТО ГЛАВНОЕ\Просто фото\IMG_03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837" y="402605"/>
            <a:ext cx="2876550" cy="38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5-конечная звезда 2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pic>
        <p:nvPicPr>
          <p:cNvPr id="4" name="Рисунок 3" descr="Картинка 7 из 6868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535767"/>
            <a:ext cx="2143140" cy="1982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00298" y="750081"/>
            <a:ext cx="6215106" cy="1668558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74340"/>
              </a:avLst>
            </a:prstTxWarp>
            <a:spAutoFit/>
          </a:bodyPr>
          <a:lstStyle/>
          <a:p>
            <a:pPr algn="ctr"/>
            <a:r>
              <a:rPr lang="ru-RU" sz="4000" b="1" i="1" dirty="0" smtClean="0">
                <a:solidFill>
                  <a:srgbClr val="FFC000"/>
                </a:solidFill>
              </a:rPr>
              <a:t>Какой гриб носит название лесного зверя?</a:t>
            </a:r>
            <a:endParaRPr lang="ru-RU" sz="4000" b="1" i="1" dirty="0">
              <a:solidFill>
                <a:srgbClr val="FFC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5786" y="2946800"/>
            <a:ext cx="3357586" cy="964413"/>
          </a:xfrm>
          <a:prstGeom prst="rect">
            <a:avLst/>
          </a:prstGeom>
          <a:noFill/>
        </p:spPr>
        <p:txBody>
          <a:bodyPr wrap="square" rtlCol="0">
            <a:prstTxWarp prst="textCascadeUp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400" b="1" i="1" u="sng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Ответ</a:t>
            </a:r>
            <a:r>
              <a:rPr lang="ru-RU" sz="24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: </a:t>
            </a:r>
          </a:p>
          <a:p>
            <a:pPr algn="ctr"/>
            <a:r>
              <a:rPr lang="ru-RU" sz="32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лисичка</a:t>
            </a:r>
            <a:endParaRPr lang="ru-RU" sz="3200" b="1" i="1" u="sng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7" name="i-main-pic" descr="Картинка 9 из 9656">
            <a:hlinkClick r:id="rId4" tgtFrame="&quot;_blank&quot;"/>
          </p:cNvPr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9124" y="2196701"/>
            <a:ext cx="4143404" cy="25717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isometricOffAxis2Lef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7924800" y="107139"/>
            <a:ext cx="93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 </a:t>
            </a:r>
            <a:r>
              <a:rPr lang="ru-RU" sz="2000" b="1" i="1" dirty="0" smtClean="0">
                <a:solidFill>
                  <a:srgbClr val="FFC000"/>
                </a:solidFill>
              </a:rPr>
              <a:t> 40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72330" y="107139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Горный 20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5" name="Рисунок 4" descr="незнайка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1" y="160718"/>
            <a:ext cx="1313691" cy="16002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2038350"/>
            <a:ext cx="6858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i="1" dirty="0" smtClean="0">
                <a:solidFill>
                  <a:srgbClr val="FFC000"/>
                </a:solidFill>
              </a:rPr>
              <a:t>Кто основал Горный?</a:t>
            </a:r>
            <a:endParaRPr lang="ru-RU" sz="4000" b="1" i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Картинка 7 из 6868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50728" y="267875"/>
            <a:ext cx="2286016" cy="203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031305" y="2114550"/>
            <a:ext cx="5929354" cy="13930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</a:bodyPr>
          <a:lstStyle/>
          <a:p>
            <a:pPr algn="ctr"/>
            <a:r>
              <a:rPr lang="ru-RU" sz="4400" b="1" i="1" dirty="0" smtClean="0">
                <a:solidFill>
                  <a:srgbClr val="FFC000"/>
                </a:solidFill>
              </a:rPr>
              <a:t>Вам повезло)) </a:t>
            </a:r>
          </a:p>
          <a:p>
            <a:pPr algn="ctr"/>
            <a:r>
              <a:rPr lang="ru-RU" sz="4400" b="1" i="1" dirty="0" smtClean="0">
                <a:solidFill>
                  <a:srgbClr val="FFC000"/>
                </a:solidFill>
              </a:rPr>
              <a:t>Сколько будет 2*2=?</a:t>
            </a:r>
            <a:endParaRPr lang="ru-RU" sz="4400" b="1" i="1" dirty="0"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24800" y="107139"/>
            <a:ext cx="93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 </a:t>
            </a:r>
            <a:r>
              <a:rPr lang="ru-RU" sz="2000" b="1" i="1" dirty="0" smtClean="0">
                <a:solidFill>
                  <a:srgbClr val="FFC000"/>
                </a:solidFill>
              </a:rPr>
              <a:t> 50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524000" y="742950"/>
            <a:ext cx="1603324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9900" b="1" dirty="0" smtClean="0"/>
              <a:t>4</a:t>
            </a:r>
            <a:endParaRPr lang="ru-RU" sz="19900" dirty="0"/>
          </a:p>
        </p:txBody>
      </p:sp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0892" y="16071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космос 10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4" name="i-main-pic" descr="Картинка 137 из 7356">
            <a:hlinkClick r:id="rId3" tgtFrame="&quot;_blank&quot;"/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29520" y="4018369"/>
            <a:ext cx="1214446" cy="1125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-main-pic" descr="Картинка 55 из 1866">
            <a:hlinkClick r:id="rId5" tgtFrame="&quot;_blank&quot;"/>
          </p:cNvPr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7158" y="696503"/>
            <a:ext cx="1785950" cy="203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Выноска-облако 7"/>
          <p:cNvSpPr/>
          <p:nvPr/>
        </p:nvSpPr>
        <p:spPr>
          <a:xfrm>
            <a:off x="2285984" y="642924"/>
            <a:ext cx="6429420" cy="1982405"/>
          </a:xfrm>
          <a:prstGeom prst="cloudCallout">
            <a:avLst>
              <a:gd name="adj1" fmla="val -21059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Deflate">
              <a:avLst>
                <a:gd name="adj" fmla="val 7284"/>
              </a:avLst>
            </a:prstTxWarp>
          </a:bodyPr>
          <a:lstStyle/>
          <a:p>
            <a:pPr algn="ctr"/>
            <a:r>
              <a:rPr lang="ru-RU" sz="3600" b="1" i="1" dirty="0" smtClean="0">
                <a:solidFill>
                  <a:srgbClr val="FFC000"/>
                </a:solidFill>
              </a:rPr>
              <a:t>Кто был первым в мире космонавтом?</a:t>
            </a:r>
            <a:endParaRPr lang="ru-RU" sz="3600" b="1" i="1" dirty="0"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596" y="3589742"/>
            <a:ext cx="3643338" cy="857256"/>
          </a:xfrm>
          <a:prstGeom prst="rect">
            <a:avLst/>
          </a:prstGeom>
          <a:noFill/>
        </p:spPr>
        <p:txBody>
          <a:bodyPr wrap="square" rtlCol="0">
            <a:prstTxWarp prst="textCanUp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400" b="1" i="1" u="sng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Ответ</a:t>
            </a:r>
            <a:r>
              <a:rPr lang="ru-RU" sz="24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: </a:t>
            </a:r>
          </a:p>
          <a:p>
            <a:pPr algn="ctr"/>
            <a:r>
              <a:rPr lang="ru-RU" sz="28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Юрий Гагарин</a:t>
            </a:r>
            <a:endParaRPr lang="ru-RU" sz="2800" b="1" i="1" u="sng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1" name="i-main-pic" descr="Картинка 126 из 105559">
            <a:hlinkClick r:id="rId7" tgtFrame="&quot;_blank&quot;"/>
          </p:cNvPr>
          <p:cNvPicPr/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429124" y="3107535"/>
            <a:ext cx="1857388" cy="18752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perspectiveRigh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00892" y="16071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космос 20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4" name="i-main-pic" descr="Картинка 55 из 1866">
            <a:hlinkClick r:id="rId2" tgtFrame="&quot;_blank&quot;"/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750081"/>
            <a:ext cx="1714512" cy="1982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362200" y="1578324"/>
            <a:ext cx="60484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i="1" dirty="0" smtClean="0">
                <a:solidFill>
                  <a:srgbClr val="FFC000"/>
                </a:solidFill>
              </a:rPr>
              <a:t>Первая женщина космонавт и кто первый наступил на луну?</a:t>
            </a:r>
            <a:endParaRPr lang="ru-RU" sz="3600" b="1" i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pic>
        <p:nvPicPr>
          <p:cNvPr id="33794" name="Picture 2" descr="https://24smi.org/public/media/resize/660x-/celebrity/2017/04/13/56BDI36A8ydh_valentina-tereshkov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6417"/>
            <a:ext cx="3306098" cy="440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s://kinovolna.tv/wp-content/uploads/2016/12/armstrong_nei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769" y="306417"/>
            <a:ext cx="3004703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00892" y="16071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космос 30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4" name="i-main-pic" descr="Картинка 55 из 1866">
            <a:hlinkClick r:id="rId2" tgtFrame="&quot;_blank&quot;"/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803659"/>
            <a:ext cx="1643074" cy="1982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133600" y="1962150"/>
            <a:ext cx="60484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i="1" dirty="0" smtClean="0">
                <a:solidFill>
                  <a:srgbClr val="FFC000"/>
                </a:solidFill>
              </a:rPr>
              <a:t>Первый человек, </a:t>
            </a:r>
            <a:r>
              <a:rPr lang="ru-RU" sz="3600" b="1" i="1" dirty="0">
                <a:solidFill>
                  <a:srgbClr val="FFC000"/>
                </a:solidFill>
              </a:rPr>
              <a:t>который вышел в открытый космос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pic>
        <p:nvPicPr>
          <p:cNvPr id="28674" name="Picture 2" descr="http://caravan.su/photos/%D0%90%D0%BB%D0%B5%D0%BA%D1%81%D0%B5%D0%B9%20%D0%9B%D0%95%D0%9E%D0%9D%D0%9E%D0%9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19150"/>
            <a:ext cx="4778544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0" y="1934135"/>
            <a:ext cx="2924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i="1" dirty="0" smtClean="0">
                <a:solidFill>
                  <a:srgbClr val="FFC000"/>
                </a:solidFill>
              </a:rPr>
              <a:t>Алексей </a:t>
            </a:r>
          </a:p>
          <a:p>
            <a:r>
              <a:rPr lang="ru-RU" sz="3600" b="1" i="1" dirty="0" smtClean="0">
                <a:solidFill>
                  <a:srgbClr val="FFC000"/>
                </a:solidFill>
              </a:rPr>
              <a:t>Леонов</a:t>
            </a:r>
            <a:endParaRPr lang="ru-RU" sz="3600" b="1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0892" y="16071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космос 40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4" name="i-main-pic" descr="Картинка 55 из 1866">
            <a:hlinkClick r:id="rId3" tgtFrame="&quot;_blank&quot;"/>
          </p:cNvPr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750081"/>
            <a:ext cx="1785950" cy="208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-main-pic" descr="Картинка 137 из 7356">
            <a:hlinkClick r:id="rId5" tgtFrame="&quot;_blank&quot;"/>
          </p:cNvPr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72397" y="4051764"/>
            <a:ext cx="1095375" cy="109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Выноска-облако 5"/>
          <p:cNvSpPr/>
          <p:nvPr/>
        </p:nvSpPr>
        <p:spPr>
          <a:xfrm>
            <a:off x="2214546" y="750081"/>
            <a:ext cx="6572296" cy="2089562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DeflateTop">
              <a:avLst>
                <a:gd name="adj" fmla="val 22707"/>
              </a:avLst>
            </a:prstTxWarp>
          </a:bodyPr>
          <a:lstStyle/>
          <a:p>
            <a:pPr algn="ctr"/>
            <a:r>
              <a:rPr lang="ru-RU" sz="3600" b="1" i="1" dirty="0" smtClean="0">
                <a:solidFill>
                  <a:srgbClr val="FFC000"/>
                </a:solidFill>
              </a:rPr>
              <a:t>Назови самую близкую звезду к Земле.</a:t>
            </a:r>
            <a:endParaRPr lang="ru-RU" sz="3600" b="1" i="1" dirty="0"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4348" y="3750478"/>
            <a:ext cx="2928958" cy="822737"/>
          </a:xfrm>
          <a:prstGeom prst="rect">
            <a:avLst/>
          </a:prstGeom>
          <a:noFill/>
        </p:spPr>
        <p:txBody>
          <a:bodyPr wrap="square" rtlCol="0">
            <a:prstTxWarp prst="textWave1">
              <a:avLst>
                <a:gd name="adj1" fmla="val 8668"/>
                <a:gd name="adj2" fmla="val -2551"/>
              </a:avLst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400" b="1" i="1" u="sng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Ответ</a:t>
            </a:r>
            <a:r>
              <a:rPr lang="ru-RU" sz="24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:</a:t>
            </a:r>
          </a:p>
          <a:p>
            <a:pPr algn="ctr"/>
            <a:r>
              <a:rPr lang="ru-RU" sz="24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ru-RU" sz="32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солнце</a:t>
            </a:r>
            <a:endParaRPr lang="ru-RU" sz="3200" b="1" i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8" name="Рисунок 7" descr="http://i026.radikal.ru/0805/19/75303d58b5fd.gif">
            <a:hlinkClick r:id="rId7" tgtFrame="&quot;_blank&quot;"/>
          </p:cNvPr>
          <p:cNvPicPr/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714744" y="2732485"/>
            <a:ext cx="3071834" cy="219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0892" y="16071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smtClean="0">
                <a:solidFill>
                  <a:srgbClr val="FFC000"/>
                </a:solidFill>
              </a:rPr>
              <a:t>космос 50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4" name="i-main-pic" descr="Картинка 55 из 1866">
            <a:hlinkClick r:id="rId3" tgtFrame="&quot;_blank&quot;"/>
          </p:cNvPr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696502"/>
            <a:ext cx="2000264" cy="208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-main-pic" descr="Картинка 137 из 7356">
            <a:hlinkClick r:id="rId5" tgtFrame="&quot;_blank&quot;"/>
          </p:cNvPr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29520" y="4051764"/>
            <a:ext cx="1095375" cy="109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Выноска-облако 5"/>
          <p:cNvSpPr/>
          <p:nvPr/>
        </p:nvSpPr>
        <p:spPr>
          <a:xfrm>
            <a:off x="2214546" y="535767"/>
            <a:ext cx="6286544" cy="2089562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anDown">
              <a:avLst>
                <a:gd name="adj" fmla="val 13371"/>
              </a:avLst>
            </a:prstTxWarp>
          </a:bodyPr>
          <a:lstStyle/>
          <a:p>
            <a:pPr algn="ctr"/>
            <a:r>
              <a:rPr lang="ru-RU" sz="3600" b="1" i="1" dirty="0" smtClean="0">
                <a:solidFill>
                  <a:srgbClr val="FFC000"/>
                </a:solidFill>
              </a:rPr>
              <a:t>Сколько планет в солнечной системе?</a:t>
            </a:r>
            <a:endParaRPr lang="ru-RU" sz="3600" b="1" i="1" dirty="0"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5720" y="3161113"/>
            <a:ext cx="3357586" cy="1553777"/>
          </a:xfrm>
          <a:prstGeom prst="rect">
            <a:avLst/>
          </a:prstGeom>
          <a:noFill/>
        </p:spPr>
        <p:txBody>
          <a:bodyPr wrap="square" rtlCol="0">
            <a:prstTxWarp prst="textStop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400" b="1" i="1" u="sng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Ответ</a:t>
            </a:r>
            <a:r>
              <a:rPr lang="ru-RU" sz="24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:</a:t>
            </a:r>
          </a:p>
          <a:p>
            <a:pPr algn="ctr"/>
            <a:r>
              <a:rPr lang="ru-RU" sz="28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8 планет </a:t>
            </a:r>
          </a:p>
          <a:p>
            <a:pPr algn="ctr"/>
            <a:r>
              <a:rPr lang="ru-RU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(Меркурий, Венера</a:t>
            </a:r>
            <a:r>
              <a:rPr lang="ru-RU" b="1" i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Земля, </a:t>
            </a:r>
            <a:r>
              <a:rPr lang="ru-RU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Марс, Юпитер, Сатурн, Уран, Нептун)</a:t>
            </a:r>
            <a:endParaRPr lang="ru-RU" sz="2400" b="1" i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8" name="i-main-pic" descr="Картинка 70 из 56348">
            <a:hlinkClick r:id="rId7" tgtFrame="&quot;_blank&quot;"/>
          </p:cNvPr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86182" y="2732485"/>
            <a:ext cx="3643338" cy="21967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-main-pic" descr="Картинка 77 из 6087">
            <a:hlinkClick r:id="rId2" tgtFrame="_blank"/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0"/>
            <a:ext cx="1643138" cy="1553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85720" y="1500180"/>
            <a:ext cx="8643998" cy="241103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77527"/>
              </a:avLst>
            </a:prstTxWarp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ru-RU" sz="11500" b="1" i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Monotype Corsiva" pitchFamily="66" charset="0"/>
              </a:rPr>
              <a:t>Молодцы!</a:t>
            </a:r>
            <a:endParaRPr lang="ru-RU" sz="11500" b="1" i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Monotype Corsiva" pitchFamily="66" charset="0"/>
            </a:endParaRPr>
          </a:p>
        </p:txBody>
      </p:sp>
      <p:pic>
        <p:nvPicPr>
          <p:cNvPr id="4" name="Picture 2" descr="D:\Оля\анимашки\Питер Пен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64" y="3321849"/>
            <a:ext cx="1928826" cy="15537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61772" y="438150"/>
            <a:ext cx="6786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i="1" dirty="0" smtClean="0">
                <a:solidFill>
                  <a:srgbClr val="FFC000"/>
                </a:solidFill>
              </a:rPr>
              <a:t>Екатерина 2</a:t>
            </a:r>
            <a:endParaRPr lang="ru-RU" sz="4400" b="1" i="1" dirty="0">
              <a:solidFill>
                <a:srgbClr val="FFC000"/>
              </a:solidFill>
            </a:endParaRPr>
          </a:p>
        </p:txBody>
      </p:sp>
      <p:pic>
        <p:nvPicPr>
          <p:cNvPr id="3074" name="Picture 2" descr="https://aeslib.ru/wp-content/uploads/2018/01/w1056h594fill-1024x57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907" y="1330983"/>
            <a:ext cx="5519376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72330" y="107139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Горный 30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0600" y="1428750"/>
            <a:ext cx="690677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i="1" dirty="0" smtClean="0">
                <a:solidFill>
                  <a:srgbClr val="FFC000"/>
                </a:solidFill>
              </a:rPr>
              <a:t>Назовите ФИО декана электромеханического факультета</a:t>
            </a:r>
            <a:endParaRPr lang="ru-RU" sz="4400" b="1" i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91000" y="1161465"/>
            <a:ext cx="3886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i="1" dirty="0" err="1">
                <a:solidFill>
                  <a:srgbClr val="FFC000"/>
                </a:solidFill>
              </a:rPr>
              <a:t>Максаров</a:t>
            </a:r>
            <a:r>
              <a:rPr lang="ru-RU" sz="4400" b="1" i="1" dirty="0">
                <a:solidFill>
                  <a:srgbClr val="FFC000"/>
                </a:solidFill>
              </a:rPr>
              <a:t> Вячеслав Викторович</a:t>
            </a:r>
          </a:p>
        </p:txBody>
      </p:sp>
      <p:pic>
        <p:nvPicPr>
          <p:cNvPr id="6146" name="Picture 2" descr="http://personalii.spmi.ru/sites/default/files/styles/photo_glossary/public/personalii_photo/203_1.jpg?itok=ZPrU-x8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14350"/>
            <a:ext cx="2563813" cy="341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72330" y="107139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Горный 40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2343150"/>
            <a:ext cx="66437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i="1" dirty="0" smtClean="0">
                <a:solidFill>
                  <a:srgbClr val="FFC000"/>
                </a:solidFill>
              </a:rPr>
              <a:t>Кто умер на паре в Горном?</a:t>
            </a:r>
            <a:endParaRPr lang="ru-RU" sz="4000" b="1" i="1" dirty="0">
              <a:solidFill>
                <a:srgbClr val="FFC000"/>
              </a:solidFill>
            </a:endParaRPr>
          </a:p>
        </p:txBody>
      </p:sp>
      <p:pic>
        <p:nvPicPr>
          <p:cNvPr id="7" name="i-main-pic" descr="Картинка 359 из 8615">
            <a:hlinkClick r:id="rId2" tgtFrame="&quot;_blank&quot;"/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 rot="21385635">
            <a:off x="645359" y="448057"/>
            <a:ext cx="2096290" cy="12130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хническая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Техническая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Техническая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807</TotalTime>
  <Words>403</Words>
  <Application>Microsoft Office PowerPoint</Application>
  <PresentationFormat>Экран (16:9)</PresentationFormat>
  <Paragraphs>172</Paragraphs>
  <Slides>59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60" baseType="lpstr">
      <vt:lpstr>Техническая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Reanimator Extreme Edition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Admin</dc:creator>
  <cp:lastModifiedBy>123</cp:lastModifiedBy>
  <cp:revision>97</cp:revision>
  <dcterms:created xsi:type="dcterms:W3CDTF">2012-03-28T11:46:51Z</dcterms:created>
  <dcterms:modified xsi:type="dcterms:W3CDTF">2019-03-26T19:03:09Z</dcterms:modified>
</cp:coreProperties>
</file>